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Merriweather Bold" panose="00000800000000000000" pitchFamily="2" charset="0"/>
      <p:bold r:id="rId18"/>
    </p:embeddedFont>
    <p:embeddedFont>
      <p:font typeface="Merriweather Light" panose="00000400000000000000" pitchFamily="2" charset="0"/>
      <p:regular r:id="rId19"/>
    </p:embeddedFont>
    <p:embeddedFont>
      <p:font typeface="Open Sans" panose="020B06060305040202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40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A1A1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C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A1A1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C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A1A1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C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Automating Attendance Using RFID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IoT-Based Attendance Monitoring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311825"/>
            <a:ext cx="7258407" cy="7258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774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826460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355" y="666630"/>
            <a:ext cx="6548795" cy="65487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18" y="467591"/>
            <a:ext cx="14058901" cy="73257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0322" y="7793355"/>
            <a:ext cx="4787979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endParaRPr lang="en-US" sz="3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93790" y="63253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2A2D2-FC63-2D26-80A6-FF21AE802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61" y="1277216"/>
            <a:ext cx="11166077" cy="56751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75" y="408742"/>
            <a:ext cx="7415332" cy="74153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6" y="307716"/>
            <a:ext cx="5931575" cy="76141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65" y="1039091"/>
            <a:ext cx="8239990" cy="54136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20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Presented by: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609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0099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SANJAY PRIYAN 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21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SHANMUGA SUNDARAM 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943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SANJAY 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365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RAKESH RAJ 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545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3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CONTENTS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71141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66455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240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Abstract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271141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066455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8" name="Text 6"/>
          <p:cNvSpPr/>
          <p:nvPr/>
        </p:nvSpPr>
        <p:spPr>
          <a:xfrm>
            <a:off x="5216962" y="3240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271141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066455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1" name="Text 9"/>
          <p:cNvSpPr/>
          <p:nvPr/>
        </p:nvSpPr>
        <p:spPr>
          <a:xfrm>
            <a:off x="9640133" y="3240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39919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346972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4521279"/>
            <a:ext cx="2975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Hardware &amp; Software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216962" y="39919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216962" y="4346972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7" name="Text 15"/>
          <p:cNvSpPr/>
          <p:nvPr/>
        </p:nvSpPr>
        <p:spPr>
          <a:xfrm>
            <a:off x="5216962" y="4521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System Architecture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40133" y="39919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9640133" y="4346972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20" name="Text 18"/>
          <p:cNvSpPr/>
          <p:nvPr/>
        </p:nvSpPr>
        <p:spPr>
          <a:xfrm>
            <a:off x="9640133" y="4521279"/>
            <a:ext cx="40355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Advantages &amp; Disadvantages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527244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627489"/>
            <a:ext cx="13042702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23" name="Text 21"/>
          <p:cNvSpPr/>
          <p:nvPr/>
        </p:nvSpPr>
        <p:spPr>
          <a:xfrm>
            <a:off x="793790" y="5801797"/>
            <a:ext cx="3659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Implementation &amp; Results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8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358" y="3365540"/>
            <a:ext cx="7184827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Abstract: RFID Attendance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2358" y="4386143"/>
            <a:ext cx="6432471" cy="1332548"/>
          </a:xfrm>
          <a:prstGeom prst="roundRect">
            <a:avLst>
              <a:gd name="adj" fmla="val 10979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1878" y="4386143"/>
            <a:ext cx="121920" cy="1332548"/>
          </a:xfrm>
          <a:prstGeom prst="roundRect">
            <a:avLst>
              <a:gd name="adj" fmla="val 76028"/>
            </a:avLst>
          </a:prstGeom>
          <a:solidFill>
            <a:srgbClr val="FFAD94"/>
          </a:solidFill>
          <a:ln/>
        </p:spPr>
      </p:sp>
      <p:sp>
        <p:nvSpPr>
          <p:cNvPr id="6" name="Text 3"/>
          <p:cNvSpPr/>
          <p:nvPr/>
        </p:nvSpPr>
        <p:spPr>
          <a:xfrm>
            <a:off x="1114901" y="4637246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Purpose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4901" y="5114449"/>
            <a:ext cx="583882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Automating attendance using RFID technology.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5452" y="4386143"/>
            <a:ext cx="6432590" cy="1332548"/>
          </a:xfrm>
          <a:prstGeom prst="roundRect">
            <a:avLst>
              <a:gd name="adj" fmla="val 10979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4972" y="4386143"/>
            <a:ext cx="121920" cy="1332548"/>
          </a:xfrm>
          <a:prstGeom prst="roundRect">
            <a:avLst>
              <a:gd name="adj" fmla="val 76028"/>
            </a:avLst>
          </a:prstGeom>
          <a:solidFill>
            <a:srgbClr val="FFAD94"/>
          </a:solidFill>
          <a:ln/>
        </p:spPr>
      </p:sp>
      <p:sp>
        <p:nvSpPr>
          <p:cNvPr id="10" name="Text 7"/>
          <p:cNvSpPr/>
          <p:nvPr/>
        </p:nvSpPr>
        <p:spPr>
          <a:xfrm>
            <a:off x="7767995" y="4637246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Data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767995" y="5114449"/>
            <a:ext cx="5838944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with Google Sheets for instant data access.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2358" y="5939314"/>
            <a:ext cx="6432471" cy="1685687"/>
          </a:xfrm>
          <a:prstGeom prst="roundRect">
            <a:avLst>
              <a:gd name="adj" fmla="val 8679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1878" y="5939314"/>
            <a:ext cx="121920" cy="1685687"/>
          </a:xfrm>
          <a:prstGeom prst="roundRect">
            <a:avLst>
              <a:gd name="adj" fmla="val 76028"/>
            </a:avLst>
          </a:prstGeom>
          <a:solidFill>
            <a:srgbClr val="FFAD94"/>
          </a:solidFill>
          <a:ln/>
        </p:spPr>
      </p:sp>
      <p:sp>
        <p:nvSpPr>
          <p:cNvPr id="14" name="Text 11"/>
          <p:cNvSpPr/>
          <p:nvPr/>
        </p:nvSpPr>
        <p:spPr>
          <a:xfrm>
            <a:off x="1114901" y="6190417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Cloud Connectivity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14901" y="6667619"/>
            <a:ext cx="583882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ESP8266 connects the system to the cloud.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5452" y="5939314"/>
            <a:ext cx="6432590" cy="1685687"/>
          </a:xfrm>
          <a:prstGeom prst="roundRect">
            <a:avLst>
              <a:gd name="adj" fmla="val 8679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4972" y="5939314"/>
            <a:ext cx="121920" cy="1685687"/>
          </a:xfrm>
          <a:prstGeom prst="roundRect">
            <a:avLst>
              <a:gd name="adj" fmla="val 76028"/>
            </a:avLst>
          </a:prstGeom>
          <a:solidFill>
            <a:srgbClr val="FFAD94"/>
          </a:solidFill>
          <a:ln/>
        </p:spPr>
      </p:sp>
      <p:sp>
        <p:nvSpPr>
          <p:cNvPr id="18" name="Text 15"/>
          <p:cNvSpPr/>
          <p:nvPr/>
        </p:nvSpPr>
        <p:spPr>
          <a:xfrm>
            <a:off x="7767995" y="6190417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Benefits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767995" y="6667619"/>
            <a:ext cx="5838944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manual errors, saves time, provides transparency.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93195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Introduction: The Need for Automation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attendance systems often suffer from inefficiencies and inaccuracies. The need for automation and precise data recording is paramount in modern institutions and workplaces.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RFID technology offers a robust solution for identification, while cloud-based storage ensures data accessibility and security. This system is ideal for schools, colleges, and offices.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Objectives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2856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Automate Recording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 the attendance process.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Instant Data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real-time updates to Google Sheets.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Secure Storage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data integrity and reliability.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Increase Efficiency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manual effort and paperwork.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98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Hardware &amp; Software Requirements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5436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Hardware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06466"/>
            <a:ext cx="35006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ESP8266 Microcontroller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48664"/>
            <a:ext cx="35006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RFID Reader RC522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90862"/>
            <a:ext cx="35006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RFID Tags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33060"/>
            <a:ext cx="35006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Supply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75258"/>
            <a:ext cx="35006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Breadboard &amp; Jumper Wires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317456"/>
            <a:ext cx="35006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Internet Connectivity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5488" y="345436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Software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4855488" y="4106466"/>
            <a:ext cx="3502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Arduino IDE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5488" y="4548664"/>
            <a:ext cx="3502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ESP8266 Board Package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5488" y="4990862"/>
            <a:ext cx="3502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Apps Script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5488" y="5433060"/>
            <a:ext cx="3502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Sheets API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83168"/>
            <a:ext cx="5302448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System Architecture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36" y="1670090"/>
            <a:ext cx="13145929" cy="545020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36" y="5331812"/>
            <a:ext cx="654254" cy="6542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43720" y="5474931"/>
            <a:ext cx="2944143" cy="36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Google Sheets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0324767" y="5474931"/>
            <a:ext cx="2944143" cy="36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ESP8266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069" y="5331812"/>
            <a:ext cx="654254" cy="6542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442533" y="2962595"/>
            <a:ext cx="2944143" cy="36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RFID Reader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153" y="2806392"/>
            <a:ext cx="654255" cy="65425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43720" y="2975680"/>
            <a:ext cx="2944143" cy="36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RFID Card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9563" y="2832562"/>
            <a:ext cx="654254" cy="65425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2236" y="7358896"/>
            <a:ext cx="1314592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captures RFID card data, processes it via ESP8266, and uploads it to Google Sheets. User feedback is provided through an LCD and buzzer.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616625"/>
            <a:ext cx="7589401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Advantages &amp; Disadvantages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6165" y="1815822"/>
            <a:ext cx="3198019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Advantages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746165" y="2455307"/>
            <a:ext cx="6309003" cy="782598"/>
          </a:xfrm>
          <a:prstGeom prst="roundRect">
            <a:avLst>
              <a:gd name="adj" fmla="val 653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66907" y="2676049"/>
            <a:ext cx="586751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data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6165" y="3451027"/>
            <a:ext cx="6309003" cy="782598"/>
          </a:xfrm>
          <a:prstGeom prst="roundRect">
            <a:avLst>
              <a:gd name="adj" fmla="val 653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66907" y="3671768"/>
            <a:ext cx="586751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attendance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6165" y="4446746"/>
            <a:ext cx="6309003" cy="782598"/>
          </a:xfrm>
          <a:prstGeom prst="roundRect">
            <a:avLst>
              <a:gd name="adj" fmla="val 653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66907" y="4667488"/>
            <a:ext cx="586751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monitoring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6165" y="5442466"/>
            <a:ext cx="6309003" cy="782598"/>
          </a:xfrm>
          <a:prstGeom prst="roundRect">
            <a:avLst>
              <a:gd name="adj" fmla="val 653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66907" y="5663208"/>
            <a:ext cx="586751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storage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6165" y="6438186"/>
            <a:ext cx="6309003" cy="782598"/>
          </a:xfrm>
          <a:prstGeom prst="roundRect">
            <a:avLst>
              <a:gd name="adj" fmla="val 653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66907" y="6658928"/>
            <a:ext cx="586751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errors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82853" y="1815822"/>
            <a:ext cx="3198019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Disadvantages</a:t>
            </a:r>
            <a:endParaRPr lang="en-US" sz="2500" dirty="0"/>
          </a:p>
        </p:txBody>
      </p:sp>
      <p:sp>
        <p:nvSpPr>
          <p:cNvPr id="15" name="Shape 13"/>
          <p:cNvSpPr/>
          <p:nvPr/>
        </p:nvSpPr>
        <p:spPr>
          <a:xfrm>
            <a:off x="7582853" y="2455307"/>
            <a:ext cx="6309003" cy="813078"/>
          </a:xfrm>
          <a:prstGeom prst="roundRect">
            <a:avLst>
              <a:gd name="adj" fmla="val 11013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818834" y="2691289"/>
            <a:ext cx="583703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Internet dependency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582853" y="3481507"/>
            <a:ext cx="6309003" cy="813078"/>
          </a:xfrm>
          <a:prstGeom prst="roundRect">
            <a:avLst>
              <a:gd name="adj" fmla="val 11013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818834" y="3717488"/>
            <a:ext cx="583703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Hardware dependency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582853" y="4507706"/>
            <a:ext cx="6309003" cy="813078"/>
          </a:xfrm>
          <a:prstGeom prst="roundRect">
            <a:avLst>
              <a:gd name="adj" fmla="val 11013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818834" y="4743688"/>
            <a:ext cx="583703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setup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582853" y="5533906"/>
            <a:ext cx="6309003" cy="813078"/>
          </a:xfrm>
          <a:prstGeom prst="roundRect">
            <a:avLst>
              <a:gd name="adj" fmla="val 11013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818834" y="5769888"/>
            <a:ext cx="583703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Maintenance issues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7582853" y="6560106"/>
            <a:ext cx="6309003" cy="813078"/>
          </a:xfrm>
          <a:prstGeom prst="roundRect">
            <a:avLst>
              <a:gd name="adj" fmla="val 11013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818834" y="6796088"/>
            <a:ext cx="583703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Security concerns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0019"/>
            <a:ext cx="7321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Implementation &amp;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24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successfully records attendance data in Google Sheets, demonstrating real-time updates and efficient data management.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03383"/>
            <a:ext cx="130428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21100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700" y="4354711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9/14/2025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986564" y="4354711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11:11:10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940618" y="435471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2023PECEC391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6062" y="435471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SANJAY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151507" y="4354711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105561" y="4354711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CHENNAI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86132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700" y="5005030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9/14/2025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986564" y="500503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11:12:50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618" y="500503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2023PECEC395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6062" y="500503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RAM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151507" y="500503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2105561" y="5005030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PORUR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51164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700" y="5655350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9/14/2025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986564" y="565535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11:15:10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940618" y="565535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2023PECEC392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6062" y="565535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SANDY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151507" y="565535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ECE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2105561" y="5655350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REDHILLS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335</Words>
  <Application>Microsoft Office PowerPoint</Application>
  <PresentationFormat>Custom</PresentationFormat>
  <Paragraphs>111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Merriweather Bold</vt:lpstr>
      <vt:lpstr>Merriweather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Sanjay Priyan</dc:creator>
  <cp:lastModifiedBy>Sanjay Priyan</cp:lastModifiedBy>
  <cp:revision>2</cp:revision>
  <dcterms:created xsi:type="dcterms:W3CDTF">2025-09-22T12:53:32Z</dcterms:created>
  <dcterms:modified xsi:type="dcterms:W3CDTF">2025-09-22T12:59:18Z</dcterms:modified>
</cp:coreProperties>
</file>